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8395D-7615-47FB-93E2-12023FDD118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0DAEA-86F4-42A3-9F96-8473A4C5A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0DAEA-86F4-42A3-9F96-8473A4C5A95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D15F-DA67-44AC-AED0-204CC681B153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845427-0FB2-4181-8F95-1FBC0832C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D15F-DA67-44AC-AED0-204CC681B153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5427-0FB2-4181-8F95-1FBC0832C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D15F-DA67-44AC-AED0-204CC681B153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5427-0FB2-4181-8F95-1FBC0832C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D15F-DA67-44AC-AED0-204CC681B153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845427-0FB2-4181-8F95-1FBC0832C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D15F-DA67-44AC-AED0-204CC681B153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5427-0FB2-4181-8F95-1FBC0832C6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D15F-DA67-44AC-AED0-204CC681B153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5427-0FB2-4181-8F95-1FBC0832C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D15F-DA67-44AC-AED0-204CC681B153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8845427-0FB2-4181-8F95-1FBC0832C6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D15F-DA67-44AC-AED0-204CC681B153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5427-0FB2-4181-8F95-1FBC0832C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D15F-DA67-44AC-AED0-204CC681B153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5427-0FB2-4181-8F95-1FBC0832C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D15F-DA67-44AC-AED0-204CC681B153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5427-0FB2-4181-8F95-1FBC0832C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D15F-DA67-44AC-AED0-204CC681B153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5427-0FB2-4181-8F95-1FBC0832C6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B3D15F-DA67-44AC-AED0-204CC681B153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845427-0FB2-4181-8F95-1FBC0832C6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543050"/>
          </a:xfrm>
        </p:spPr>
        <p:txBody>
          <a:bodyPr/>
          <a:lstStyle/>
          <a:p>
            <a:r>
              <a:rPr lang="en-US" dirty="0" err="1" smtClean="0"/>
              <a:t>Marbury</a:t>
            </a:r>
            <a:r>
              <a:rPr lang="en-US" dirty="0" smtClean="0"/>
              <a:t> v Madison 1803</a:t>
            </a:r>
            <a:endParaRPr lang="en-US" dirty="0"/>
          </a:p>
        </p:txBody>
      </p:sp>
      <p:pic>
        <p:nvPicPr>
          <p:cNvPr id="9" name="Picture 8" descr="john_adams111-150x1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371600"/>
            <a:ext cx="1832264" cy="1752600"/>
          </a:xfrm>
          <a:prstGeom prst="rect">
            <a:avLst/>
          </a:prstGeom>
        </p:spPr>
      </p:pic>
      <p:pic>
        <p:nvPicPr>
          <p:cNvPr id="10" name="Picture 9" descr="madis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1371600"/>
            <a:ext cx="1695450" cy="2495550"/>
          </a:xfrm>
          <a:prstGeom prst="rect">
            <a:avLst/>
          </a:prstGeom>
        </p:spPr>
      </p:pic>
      <p:pic>
        <p:nvPicPr>
          <p:cNvPr id="11" name="Picture 10" descr="marbury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15200" y="1295400"/>
            <a:ext cx="1238095" cy="1428572"/>
          </a:xfrm>
          <a:prstGeom prst="rect">
            <a:avLst/>
          </a:prstGeom>
        </p:spPr>
      </p:pic>
      <p:pic>
        <p:nvPicPr>
          <p:cNvPr id="12" name="Picture 11" descr="tjefferson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" y="3862848"/>
            <a:ext cx="1905000" cy="2442702"/>
          </a:xfrm>
          <a:prstGeom prst="rect">
            <a:avLst/>
          </a:prstGeom>
        </p:spPr>
      </p:pic>
      <p:pic>
        <p:nvPicPr>
          <p:cNvPr id="13" name="Picture 12" descr="marshal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58000" y="4038600"/>
            <a:ext cx="1676400" cy="21145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 flipH="1">
            <a:off x="609600" y="3200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Adams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38600" y="3962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James Madison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315200" y="28194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James </a:t>
            </a:r>
            <a:r>
              <a:rPr lang="en-US" dirty="0" err="1"/>
              <a:t>M</a:t>
            </a:r>
            <a:r>
              <a:rPr lang="en-US" dirty="0" err="1" smtClean="0"/>
              <a:t>arbury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6324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Thomas Jefferson	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Marshall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24200" y="44196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The Key </a:t>
            </a:r>
            <a:r>
              <a:rPr lang="en-US" sz="2800" dirty="0">
                <a:solidFill>
                  <a:srgbClr val="FF0000"/>
                </a:solidFill>
              </a:rPr>
              <a:t>P</a:t>
            </a:r>
            <a:r>
              <a:rPr lang="en-US" sz="2800" dirty="0" smtClean="0">
                <a:solidFill>
                  <a:srgbClr val="FF0000"/>
                </a:solidFill>
              </a:rPr>
              <a:t>articipants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NOT SO FAST</a:t>
            </a:r>
            <a:endParaRPr lang="en-US" sz="8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of powers established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2286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IS THE POWER TO FIND A LAW UNCONSTITUTIONAL IN THE CONSTITUTION?</a:t>
            </a:r>
          </a:p>
          <a:p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 </a:t>
            </a:r>
            <a:r>
              <a:rPr lang="en-US" dirty="0" err="1" smtClean="0"/>
              <a:t>Marbury</a:t>
            </a:r>
            <a:r>
              <a:rPr lang="en-US" dirty="0" smtClean="0"/>
              <a:t> doesn’t get to be a Judge, that should make Jeff and Mad happy.</a:t>
            </a:r>
          </a:p>
          <a:p>
            <a:r>
              <a:rPr lang="en-US" dirty="0" smtClean="0"/>
              <a:t>But Cousin Marshall just expanded the power the Supreme Court at the expense of the other two branches.</a:t>
            </a:r>
          </a:p>
          <a:p>
            <a:r>
              <a:rPr lang="en-US" dirty="0" smtClean="0"/>
              <a:t>Tommy is not happy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1828800"/>
            <a:ext cx="2057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733800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REALLY IT ISN’T IN THERE. IT IS IMPLIED BY CHECKS AND BLANCES BUT IT IS NOT SPECICALLY STATED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real supreme </a:t>
            </a:r>
            <a:r>
              <a:rPr lang="en-US" u="sng" dirty="0" err="1" smtClean="0"/>
              <a:t>supreme</a:t>
            </a:r>
            <a:r>
              <a:rPr lang="en-US" u="sng" dirty="0" smtClean="0"/>
              <a:t> court</a:t>
            </a:r>
            <a:endParaRPr lang="en-US" u="sng" dirty="0"/>
          </a:p>
        </p:txBody>
      </p:sp>
      <p:pic>
        <p:nvPicPr>
          <p:cNvPr id="3" name="Picture 2" descr="imagesCAYDJT9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676400"/>
            <a:ext cx="7391400" cy="44196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err="1" smtClean="0"/>
              <a:t>Marbury</a:t>
            </a:r>
            <a:r>
              <a:rPr lang="en-US" dirty="0" smtClean="0"/>
              <a:t> v </a:t>
            </a:r>
            <a:r>
              <a:rPr lang="en-US" dirty="0" err="1" smtClean="0"/>
              <a:t>madison</a:t>
            </a:r>
            <a:r>
              <a:rPr lang="en-US" dirty="0" smtClean="0"/>
              <a:t> 1803</a:t>
            </a:r>
            <a:endParaRPr lang="en-US" dirty="0"/>
          </a:p>
        </p:txBody>
      </p:sp>
      <p:pic>
        <p:nvPicPr>
          <p:cNvPr id="3" name="Picture 2" descr="govern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600200"/>
            <a:ext cx="7010400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Impeachment of Samuel Chase</a:t>
            </a:r>
            <a:endParaRPr lang="en-US" dirty="0"/>
          </a:p>
        </p:txBody>
      </p:sp>
      <p:pic>
        <p:nvPicPr>
          <p:cNvPr id="4" name="Content Placeholder 3" descr="Chase-samuel-senate-210-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48400" y="1447800"/>
            <a:ext cx="2590800" cy="2590800"/>
          </a:xfrm>
        </p:spPr>
      </p:pic>
      <p:pic>
        <p:nvPicPr>
          <p:cNvPr id="5" name="Picture 4" descr="chase road sig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447800"/>
            <a:ext cx="4883085" cy="3657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57800" y="4038600"/>
            <a:ext cx="373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House of Reps impeaches for “High Crimes and Misdemeanors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Senate acquits!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Importance: Impeachment never again used to try to control the INDEPENDENT JUDICIARY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Adams Presidency</a:t>
            </a:r>
            <a:endParaRPr lang="en-US" dirty="0"/>
          </a:p>
        </p:txBody>
      </p:sp>
      <p:pic>
        <p:nvPicPr>
          <p:cNvPr id="4" name="Content Placeholder 3" descr="john_adams111-150x15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4800" y="1371600"/>
            <a:ext cx="1428750" cy="1428750"/>
          </a:xfrm>
          <a:prstGeom prst="rect">
            <a:avLst/>
          </a:prstGeom>
        </p:spPr>
      </p:pic>
      <p:pic>
        <p:nvPicPr>
          <p:cNvPr id="5" name="Picture 4" descr="marsha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4191000"/>
            <a:ext cx="1524000" cy="1905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62200" y="1524000"/>
            <a:ext cx="6629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Before the election of 1800 Federalist control the government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John Adams is President and his Secretary of State is John   Marshall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 1800 Adams loses the Presidency to Thomas Jefferson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And both Houses of Congress will be controlled by Jeffersonian-Republican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04800" y="3048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Loser</a:t>
            </a:r>
          </a:p>
        </p:txBody>
      </p:sp>
      <p:sp>
        <p:nvSpPr>
          <p:cNvPr id="9" name="Down Arrow 8"/>
          <p:cNvSpPr/>
          <p:nvPr/>
        </p:nvSpPr>
        <p:spPr>
          <a:xfrm rot="10428850">
            <a:off x="1195038" y="2841148"/>
            <a:ext cx="4572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rbury.bmp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485" b="18485"/>
          <a:stretch>
            <a:fillRect/>
          </a:stretch>
        </p:blipFill>
        <p:spPr>
          <a:xfrm>
            <a:off x="5410200" y="1295400"/>
            <a:ext cx="3124200" cy="29788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5867400" cy="522288"/>
          </a:xfrm>
        </p:spPr>
        <p:txBody>
          <a:bodyPr>
            <a:noAutofit/>
          </a:bodyPr>
          <a:lstStyle/>
          <a:p>
            <a:r>
              <a:rPr lang="en-US" sz="3600" dirty="0" smtClean="0"/>
              <a:t>Midnight Judges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52400" y="990600"/>
            <a:ext cx="5105400" cy="44958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Adams sees that his idea for America is about to be completely undermined by T.J. and his political party.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So, in the 4 months between the election and Jefferson’s inauguration Adams and Congress create courts and appoint Federalist Judges to them.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All of the commissions are approved by Congress and signed by J.A.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400" dirty="0" smtClean="0"/>
              <a:t>But, </a:t>
            </a:r>
            <a:r>
              <a:rPr lang="en-US" sz="1800" dirty="0" smtClean="0"/>
              <a:t>his Secretary of State can’t deliver them all!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48006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Marbury</a:t>
            </a:r>
            <a:r>
              <a:rPr lang="en-US" dirty="0" smtClean="0"/>
              <a:t> is appointed to a be a judge in Washington, D.C. but never gets his commission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Transitioning to Jefferson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Judiciary act of 1789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/>
              <a:t>AdAms</a:t>
            </a:r>
            <a:r>
              <a:rPr lang="en-US" dirty="0" smtClean="0"/>
              <a:t> out the Door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Creates lower courts than the Supreme Court and </a:t>
            </a:r>
          </a:p>
          <a:p>
            <a:r>
              <a:rPr lang="en-US" dirty="0" smtClean="0"/>
              <a:t>Creates a new power for the Supreme Court, “A Writ of Mandamus</a:t>
            </a:r>
          </a:p>
          <a:p>
            <a:pPr lvl="1"/>
            <a:r>
              <a:rPr lang="en-US" dirty="0" smtClean="0"/>
              <a:t>The courts can issue a </a:t>
            </a:r>
            <a:r>
              <a:rPr lang="en-US" i="1" dirty="0" smtClean="0"/>
              <a:t>Writ</a:t>
            </a:r>
            <a:r>
              <a:rPr lang="en-US" dirty="0" smtClean="0"/>
              <a:t> to force some in the executive branch to act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 one of his last acts as President Adams appoints John Marshall to be the Chief Justice of the Supreme Court</a:t>
            </a:r>
            <a:endParaRPr lang="en-US" dirty="0"/>
          </a:p>
        </p:txBody>
      </p:sp>
      <p:pic>
        <p:nvPicPr>
          <p:cNvPr id="10" name="Picture 9" descr="marsh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2971800"/>
            <a:ext cx="1676400" cy="21145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58000" y="2971800"/>
            <a:ext cx="20182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John Marshall: A Virginian who is Thomas Jefferson’s third cousin, yet both men hate each other.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Tom says to James “do not deliver the commissions to those federalist pigs” *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1801 Jefferson takes the oath of office from his cousin john </a:t>
            </a:r>
            <a:r>
              <a:rPr lang="en-US" dirty="0" err="1" smtClean="0"/>
              <a:t>marshall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1801 new secretary of state </a:t>
            </a:r>
            <a:r>
              <a:rPr lang="en-US" dirty="0" err="1" smtClean="0"/>
              <a:t>james</a:t>
            </a:r>
            <a:r>
              <a:rPr lang="en-US" dirty="0" smtClean="0"/>
              <a:t> </a:t>
            </a:r>
            <a:r>
              <a:rPr lang="en-US" dirty="0" err="1" smtClean="0"/>
              <a:t>madison</a:t>
            </a:r>
            <a:r>
              <a:rPr lang="en-US" dirty="0" smtClean="0"/>
              <a:t> finds a stack of </a:t>
            </a:r>
            <a:r>
              <a:rPr lang="en-US" dirty="0" err="1" smtClean="0"/>
              <a:t>commisions</a:t>
            </a:r>
            <a:r>
              <a:rPr lang="en-US" dirty="0" smtClean="0"/>
              <a:t> for judges that </a:t>
            </a:r>
            <a:r>
              <a:rPr lang="en-US" dirty="0" err="1" smtClean="0"/>
              <a:t>marshall</a:t>
            </a:r>
            <a:r>
              <a:rPr lang="en-US" dirty="0" smtClean="0"/>
              <a:t> was unable to deliver</a:t>
            </a:r>
            <a:endParaRPr lang="en-US" dirty="0"/>
          </a:p>
        </p:txBody>
      </p:sp>
      <p:pic>
        <p:nvPicPr>
          <p:cNvPr id="7" name="Content Placeholder 6" descr="photo-tjefferson-1801-loc-3b22585u-s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378744" y="1891506"/>
            <a:ext cx="2095500" cy="2790825"/>
          </a:xfrm>
        </p:spPr>
      </p:pic>
      <p:pic>
        <p:nvPicPr>
          <p:cNvPr id="8" name="Content Placeholder 7" descr="photo-tjefferson-1801-loc-3b22585u-s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873090" y="1828800"/>
            <a:ext cx="1975510" cy="285353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what to do what to do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Marbury</a:t>
            </a:r>
            <a:r>
              <a:rPr lang="en-US" dirty="0" smtClean="0"/>
              <a:t> sues Madison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Case goes to the Court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So the case of </a:t>
            </a:r>
            <a:r>
              <a:rPr lang="en-US" dirty="0" err="1" smtClean="0"/>
              <a:t>Marbury</a:t>
            </a:r>
            <a:r>
              <a:rPr lang="en-US" dirty="0" smtClean="0"/>
              <a:t> v Madison will be heard by the Supreme Court.</a:t>
            </a:r>
          </a:p>
          <a:p>
            <a:r>
              <a:rPr lang="en-US" dirty="0" err="1" smtClean="0"/>
              <a:t>Marbury</a:t>
            </a:r>
            <a:r>
              <a:rPr lang="en-US" dirty="0" smtClean="0"/>
              <a:t> is suing for a </a:t>
            </a:r>
            <a:r>
              <a:rPr lang="en-US" i="1" dirty="0" smtClean="0"/>
              <a:t>Writ of Mandamus </a:t>
            </a:r>
            <a:r>
              <a:rPr lang="en-US" dirty="0" smtClean="0"/>
              <a:t>force Madison to make him a judge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Marshall has three choices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Tell Madison to deliver the </a:t>
            </a:r>
            <a:r>
              <a:rPr lang="en-US" dirty="0" err="1" smtClean="0"/>
              <a:t>commisions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Deny </a:t>
            </a:r>
            <a:r>
              <a:rPr lang="en-US" dirty="0" err="1" smtClean="0"/>
              <a:t>Marbury</a:t>
            </a:r>
            <a:r>
              <a:rPr lang="en-US" dirty="0" smtClean="0"/>
              <a:t> a commission a that is rightfully his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Come up with something else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Jeffersonian – Republicans in Congress send the Supreme Court home for a year!</a:t>
            </a:r>
            <a:endParaRPr lang="en-US" sz="40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Yes for a year!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Solution!!!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6002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Marshall hands down the ruling in 1803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One, yes he has a right to be a judge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Two, yes Jefferson and Madison are awful people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But, “I can’t help you” </a:t>
            </a:r>
            <a:endParaRPr lang="en-US" sz="2400" dirty="0"/>
          </a:p>
        </p:txBody>
      </p:sp>
      <p:pic>
        <p:nvPicPr>
          <p:cNvPr id="7" name="Picture 6" descr="imagesCA42WT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2819399"/>
            <a:ext cx="2209800" cy="239293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Marshall finds that the power created by Congress in the </a:t>
            </a:r>
            <a:r>
              <a:rPr lang="en-US" dirty="0" err="1" smtClean="0"/>
              <a:t>Judicary</a:t>
            </a:r>
            <a:r>
              <a:rPr lang="en-US" dirty="0" smtClean="0"/>
              <a:t> Act of 1789, Writ of Mandamus is </a:t>
            </a:r>
            <a:r>
              <a:rPr lang="en-US" sz="4000" dirty="0" smtClean="0"/>
              <a:t>UNCONSTITUTIONAL. </a:t>
            </a:r>
            <a:r>
              <a:rPr lang="en-US" dirty="0" smtClean="0"/>
              <a:t>So he can’t help out Mr. </a:t>
            </a:r>
            <a:r>
              <a:rPr lang="en-US" dirty="0" err="1" smtClean="0"/>
              <a:t>Marbury</a:t>
            </a:r>
            <a:endParaRPr lang="en-US" sz="4000" dirty="0" smtClean="0"/>
          </a:p>
          <a:p>
            <a:r>
              <a:rPr lang="en-US" sz="4000" dirty="0" smtClean="0"/>
              <a:t>Jefferson and Madison win!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263</TotalTime>
  <Words>571</Words>
  <Application>Microsoft Office PowerPoint</Application>
  <PresentationFormat>On-screen Show (4:3)</PresentationFormat>
  <Paragraphs>66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Marbury v Madison 1803</vt:lpstr>
      <vt:lpstr>Adams Presidency</vt:lpstr>
      <vt:lpstr>Midnight Judges</vt:lpstr>
      <vt:lpstr>Transitioning to Jefferson</vt:lpstr>
      <vt:lpstr>Tom says to James “do not deliver the commissions to those federalist pigs” *</vt:lpstr>
      <vt:lpstr>What to do what to do what to do</vt:lpstr>
      <vt:lpstr>Yes for a year!</vt:lpstr>
      <vt:lpstr>A Solution!!!</vt:lpstr>
      <vt:lpstr>Judicial review</vt:lpstr>
      <vt:lpstr>NOT SO FAST</vt:lpstr>
      <vt:lpstr>Separation of powers established</vt:lpstr>
      <vt:lpstr>A real supreme supreme court</vt:lpstr>
      <vt:lpstr>After Marbury v madison 1803</vt:lpstr>
      <vt:lpstr>Impeachment of Samuel Chase</vt:lpstr>
    </vt:vector>
  </TitlesOfParts>
  <Company>susd#30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Marbury v Madison 1803</dc:title>
  <dc:creator>kbarter</dc:creator>
  <cp:lastModifiedBy>kbarter</cp:lastModifiedBy>
  <cp:revision>18</cp:revision>
  <dcterms:created xsi:type="dcterms:W3CDTF">2011-09-27T15:36:08Z</dcterms:created>
  <dcterms:modified xsi:type="dcterms:W3CDTF">2011-10-17T14:58:01Z</dcterms:modified>
</cp:coreProperties>
</file>